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1C702-BBDC-C54B-AE5B-3A2FA71D2A89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E70A-D7E4-9842-91CB-FF2C530DDD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13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2B Vocabulary: TB 55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1047" y="1061098"/>
            <a:ext cx="8686800" cy="5479442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Verb Infinitives:</a:t>
            </a:r>
            <a:r>
              <a:rPr lang="en-US" dirty="0" smtClean="0"/>
              <a:t>								</a:t>
            </a:r>
            <a:endParaRPr lang="en-US" u="sng" dirty="0" smtClean="0"/>
          </a:p>
          <a:p>
            <a:r>
              <a:rPr lang="en-US" sz="2400" dirty="0" smtClean="0"/>
              <a:t>faire </a:t>
            </a:r>
            <a:r>
              <a:rPr lang="en-US" sz="2400" dirty="0"/>
              <a:t>du roller</a:t>
            </a:r>
            <a:r>
              <a:rPr lang="en-US" sz="2400" dirty="0" smtClean="0"/>
              <a:t> – To do some </a:t>
            </a:r>
            <a:r>
              <a:rPr lang="en-US" sz="2400" dirty="0" err="1" smtClean="0"/>
              <a:t>rollerskating</a:t>
            </a:r>
            <a:r>
              <a:rPr lang="en-US" dirty="0" smtClean="0"/>
              <a:t>	</a:t>
            </a:r>
          </a:p>
          <a:p>
            <a:r>
              <a:rPr lang="en-US" sz="2400" dirty="0" smtClean="0"/>
              <a:t>faire </a:t>
            </a:r>
            <a:r>
              <a:rPr lang="en-US" sz="2400" dirty="0"/>
              <a:t>du footing</a:t>
            </a:r>
            <a:r>
              <a:rPr lang="en-US" sz="2400" dirty="0" smtClean="0"/>
              <a:t> – To do some running 				</a:t>
            </a:r>
            <a:endParaRPr lang="en-US" sz="2400" dirty="0"/>
          </a:p>
          <a:p>
            <a:r>
              <a:rPr lang="en-US" sz="2400" dirty="0" smtClean="0"/>
              <a:t>faire </a:t>
            </a:r>
            <a:r>
              <a:rPr lang="en-US" sz="2400" dirty="0"/>
              <a:t>du </a:t>
            </a:r>
            <a:r>
              <a:rPr lang="en-US" sz="2400" dirty="0" err="1"/>
              <a:t>vélo</a:t>
            </a:r>
            <a:r>
              <a:rPr lang="en-US" sz="2400" dirty="0" smtClean="0"/>
              <a:t> – To do some biking </a:t>
            </a:r>
          </a:p>
          <a:p>
            <a:pPr>
              <a:buNone/>
            </a:pPr>
            <a:r>
              <a:rPr lang="en-US" sz="2400" b="1" u="sng" dirty="0" smtClean="0"/>
              <a:t>Nouns:</a:t>
            </a:r>
          </a:p>
          <a:p>
            <a:r>
              <a:rPr lang="en-US" sz="2400" dirty="0"/>
              <a:t>le camping </a:t>
            </a:r>
            <a:r>
              <a:rPr lang="en-US" sz="2400" dirty="0" smtClean="0"/>
              <a:t>– Camping </a:t>
            </a:r>
          </a:p>
          <a:p>
            <a:r>
              <a:rPr lang="en-US" sz="2400" dirty="0"/>
              <a:t>les sports </a:t>
            </a:r>
            <a:r>
              <a:rPr lang="en-US" sz="2400" dirty="0" smtClean="0"/>
              <a:t>– Sports </a:t>
            </a:r>
          </a:p>
          <a:p>
            <a:r>
              <a:rPr lang="en-US" sz="2400" dirty="0"/>
              <a:t>les films</a:t>
            </a:r>
            <a:r>
              <a:rPr lang="en-US" sz="2400" dirty="0" smtClean="0"/>
              <a:t> – Films /Movies </a:t>
            </a:r>
          </a:p>
          <a:p>
            <a:pPr marL="0" indent="0">
              <a:buNone/>
            </a:pPr>
            <a:r>
              <a:rPr lang="en-US" sz="2400" b="1" u="sng" dirty="0" smtClean="0"/>
              <a:t>Expressions:</a:t>
            </a:r>
          </a:p>
          <a:p>
            <a:pPr marL="0" indent="0">
              <a:buNone/>
            </a:pPr>
            <a:r>
              <a:rPr lang="en-US" sz="2400" dirty="0" err="1" smtClean="0"/>
              <a:t>Moi</a:t>
            </a:r>
            <a:r>
              <a:rPr lang="en-US" sz="2400" dirty="0" smtClean="0"/>
              <a:t> </a:t>
            </a:r>
            <a:r>
              <a:rPr lang="en-US" sz="2400" dirty="0" err="1" smtClean="0"/>
              <a:t>aussi</a:t>
            </a:r>
            <a:r>
              <a:rPr lang="en-US" sz="2400" dirty="0" smtClean="0"/>
              <a:t> – Me too</a:t>
            </a:r>
          </a:p>
          <a:p>
            <a:pPr marL="0" indent="0">
              <a:buNone/>
            </a:pPr>
            <a:r>
              <a:rPr lang="en-US" sz="2400" dirty="0" smtClean="0"/>
              <a:t>Bon – Good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2B Dialogue Analysis</a:t>
            </a:r>
            <a:br>
              <a:rPr lang="en-US" dirty="0" smtClean="0"/>
            </a:br>
            <a:r>
              <a:rPr lang="en-US" dirty="0" smtClean="0"/>
              <a:t>TB p. 33 - Copy the dialogue…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Underline</a:t>
            </a:r>
            <a:r>
              <a:rPr lang="en-US" dirty="0" smtClean="0"/>
              <a:t> the subject pronouns____/8</a:t>
            </a:r>
          </a:p>
          <a:p>
            <a:r>
              <a:rPr lang="en-US" dirty="0" smtClean="0"/>
              <a:t>Circle the conjugated verbs-------/8</a:t>
            </a:r>
          </a:p>
          <a:p>
            <a:r>
              <a:rPr lang="en-US" dirty="0" smtClean="0"/>
              <a:t>Draw a triangle around the verb infinitives (the ones that ends in –ER, -IR or –RE--------/2</a:t>
            </a:r>
          </a:p>
          <a:p>
            <a:r>
              <a:rPr lang="en-US" dirty="0" smtClean="0"/>
              <a:t>Draw a square around the adverbs.-------/5</a:t>
            </a:r>
          </a:p>
          <a:p>
            <a:r>
              <a:rPr lang="en-US" dirty="0" smtClean="0"/>
              <a:t>Translate into English.  --____/10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4646" y="2161309"/>
            <a:ext cx="540327" cy="5541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7217186" y="3197946"/>
            <a:ext cx="554182" cy="512619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593110" y="3863181"/>
            <a:ext cx="581891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7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60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2B Vocabulary: TB 55</vt:lpstr>
      <vt:lpstr>2B Dialogue Analysis TB p. 33 - Copy the dialogue…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2B Vocabulary:</dc:title>
  <dc:creator>PA Department of Education Classrooms for the Future</dc:creator>
  <cp:lastModifiedBy>User</cp:lastModifiedBy>
  <cp:revision>16</cp:revision>
  <cp:lastPrinted>2016-09-23T10:36:03Z</cp:lastPrinted>
  <dcterms:created xsi:type="dcterms:W3CDTF">2012-10-04T12:01:35Z</dcterms:created>
  <dcterms:modified xsi:type="dcterms:W3CDTF">2018-06-20T13:45:43Z</dcterms:modified>
</cp:coreProperties>
</file>